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22" d="100"/>
          <a:sy n="22" d="100"/>
        </p:scale>
        <p:origin x="20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3" y="4954767"/>
            <a:ext cx="18176081" cy="10540259"/>
          </a:xfrm>
        </p:spPr>
        <p:txBody>
          <a:bodyPr anchor="b"/>
          <a:lstStyle>
            <a:lvl1pPr algn="ctr">
              <a:defRPr sz="1321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8"/>
            <a:ext cx="16037719" cy="7309500"/>
          </a:xfrm>
        </p:spPr>
        <p:txBody>
          <a:bodyPr/>
          <a:lstStyle>
            <a:lvl1pPr marL="0" indent="0" algn="ctr">
              <a:buNone/>
              <a:defRPr sz="5285"/>
            </a:lvl1pPr>
            <a:lvl2pPr marL="1006877" indent="0" algn="ctr">
              <a:buNone/>
              <a:defRPr sz="4404"/>
            </a:lvl2pPr>
            <a:lvl3pPr marL="2013755" indent="0" algn="ctr">
              <a:buNone/>
              <a:defRPr sz="3964"/>
            </a:lvl3pPr>
            <a:lvl4pPr marL="3020633" indent="0" algn="ctr">
              <a:buNone/>
              <a:defRPr sz="3524"/>
            </a:lvl4pPr>
            <a:lvl5pPr marL="4027509" indent="0" algn="ctr">
              <a:buNone/>
              <a:defRPr sz="3524"/>
            </a:lvl5pPr>
            <a:lvl6pPr marL="5034387" indent="0" algn="ctr">
              <a:buNone/>
              <a:defRPr sz="3524"/>
            </a:lvl6pPr>
            <a:lvl7pPr marL="6041264" indent="0" algn="ctr">
              <a:buNone/>
              <a:defRPr sz="3524"/>
            </a:lvl7pPr>
            <a:lvl8pPr marL="7048142" indent="0" algn="ctr">
              <a:buNone/>
              <a:defRPr sz="3524"/>
            </a:lvl8pPr>
            <a:lvl9pPr marL="8055019" indent="0" algn="ctr">
              <a:buNone/>
              <a:defRPr sz="352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矩形 4">
            <a:extLst>
              <a:ext uri="{FF2B5EF4-FFF2-40B4-BE49-F238E27FC236}">
                <a16:creationId xmlns:a16="http://schemas.microsoft.com/office/drawing/2014/main" id="{01ACF70B-B5AD-FA27-3669-58EC1A968220}"/>
              </a:ext>
            </a:extLst>
          </p:cNvPr>
          <p:cNvSpPr/>
          <p:nvPr userDrawn="1"/>
        </p:nvSpPr>
        <p:spPr>
          <a:xfrm>
            <a:off x="405792" y="4749"/>
            <a:ext cx="9552046" cy="468538"/>
          </a:xfrm>
          <a:prstGeom prst="rect">
            <a:avLst/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585" tIns="32292" rIns="64585" bIns="322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1271"/>
          </a:p>
        </p:txBody>
      </p:sp>
      <p:sp>
        <p:nvSpPr>
          <p:cNvPr id="8" name="直角三角形 7">
            <a:extLst>
              <a:ext uri="{FF2B5EF4-FFF2-40B4-BE49-F238E27FC236}">
                <a16:creationId xmlns:a16="http://schemas.microsoft.com/office/drawing/2014/main" id="{CA8F4915-6F4E-D9EF-5072-492B70F38BBC}"/>
              </a:ext>
            </a:extLst>
          </p:cNvPr>
          <p:cNvSpPr/>
          <p:nvPr userDrawn="1"/>
        </p:nvSpPr>
        <p:spPr>
          <a:xfrm rot="10800000">
            <a:off x="79205" y="7101"/>
            <a:ext cx="348077" cy="472462"/>
          </a:xfrm>
          <a:prstGeom prst="rtTriangle">
            <a:avLst/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9" name="矩形 9">
            <a:extLst>
              <a:ext uri="{FF2B5EF4-FFF2-40B4-BE49-F238E27FC236}">
                <a16:creationId xmlns:a16="http://schemas.microsoft.com/office/drawing/2014/main" id="{FA9736C4-E142-8741-A0D1-2109A8F35124}"/>
              </a:ext>
            </a:extLst>
          </p:cNvPr>
          <p:cNvSpPr/>
          <p:nvPr userDrawn="1"/>
        </p:nvSpPr>
        <p:spPr>
          <a:xfrm>
            <a:off x="-317022" y="86623"/>
            <a:ext cx="11008834" cy="332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695"/>
              </a:lnSpc>
            </a:pPr>
            <a:r>
              <a:rPr lang="pl-PL" altLang="zh-TW" sz="2260" kern="100" dirty="0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r>
              <a:rPr lang="pl-PL" altLang="zh-TW" sz="2260" kern="100" baseline="30000" dirty="0">
                <a:solidFill>
                  <a:schemeClr val="bg1"/>
                </a:solidFill>
                <a:cs typeface="Arial" panose="020B0604020202020204" pitchFamily="34" charset="0"/>
              </a:rPr>
              <a:t>nd</a:t>
            </a:r>
            <a:r>
              <a:rPr lang="en-US" altLang="zh-TW" sz="2260" kern="100" dirty="0">
                <a:solidFill>
                  <a:schemeClr val="bg1"/>
                </a:solidFill>
                <a:cs typeface="Arial" panose="020B0604020202020204" pitchFamily="34" charset="0"/>
              </a:rPr>
              <a:t> International Conference on Pollution Prevention and Clean Technologies</a:t>
            </a:r>
            <a:endParaRPr lang="zh-TW" altLang="en-US" sz="2260" dirty="0">
              <a:solidFill>
                <a:schemeClr val="bg1"/>
              </a:solidFill>
            </a:endParaRPr>
          </a:p>
        </p:txBody>
      </p:sp>
      <p:sp>
        <p:nvSpPr>
          <p:cNvPr id="10" name="矩形 12">
            <a:extLst>
              <a:ext uri="{FF2B5EF4-FFF2-40B4-BE49-F238E27FC236}">
                <a16:creationId xmlns:a16="http://schemas.microsoft.com/office/drawing/2014/main" id="{80CE88E6-BFD4-C283-0AC9-0F277D3D8D28}"/>
              </a:ext>
            </a:extLst>
          </p:cNvPr>
          <p:cNvSpPr/>
          <p:nvPr userDrawn="1"/>
        </p:nvSpPr>
        <p:spPr>
          <a:xfrm>
            <a:off x="414958" y="471192"/>
            <a:ext cx="9869469" cy="32292"/>
          </a:xfrm>
          <a:prstGeom prst="rect">
            <a:avLst/>
          </a:prstGeom>
          <a:solidFill>
            <a:srgbClr val="4E91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11" name="平行四邊形 16">
            <a:extLst>
              <a:ext uri="{FF2B5EF4-FFF2-40B4-BE49-F238E27FC236}">
                <a16:creationId xmlns:a16="http://schemas.microsoft.com/office/drawing/2014/main" id="{2EC8BDA8-9FBF-0A48-658D-D1A3BC0DDD2D}"/>
              </a:ext>
            </a:extLst>
          </p:cNvPr>
          <p:cNvSpPr/>
          <p:nvPr userDrawn="1"/>
        </p:nvSpPr>
        <p:spPr>
          <a:xfrm flipV="1">
            <a:off x="11951489" y="3337"/>
            <a:ext cx="3165329" cy="500148"/>
          </a:xfrm>
          <a:prstGeom prst="parallelogram">
            <a:avLst>
              <a:gd name="adj" fmla="val 40152"/>
            </a:avLst>
          </a:prstGeom>
          <a:solidFill>
            <a:srgbClr val="D08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pic>
        <p:nvPicPr>
          <p:cNvPr id="12" name="圖片 17">
            <a:extLst>
              <a:ext uri="{FF2B5EF4-FFF2-40B4-BE49-F238E27FC236}">
                <a16:creationId xmlns:a16="http://schemas.microsoft.com/office/drawing/2014/main" id="{9AD119B4-E4B6-4DB7-8BE9-2970DF222F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87396" b="648"/>
          <a:stretch/>
        </p:blipFill>
        <p:spPr>
          <a:xfrm>
            <a:off x="12219973" y="18713"/>
            <a:ext cx="517320" cy="437662"/>
          </a:xfrm>
          <a:prstGeom prst="rect">
            <a:avLst/>
          </a:prstGeom>
        </p:spPr>
      </p:pic>
      <p:sp>
        <p:nvSpPr>
          <p:cNvPr id="13" name="平行四邊形 18">
            <a:extLst>
              <a:ext uri="{FF2B5EF4-FFF2-40B4-BE49-F238E27FC236}">
                <a16:creationId xmlns:a16="http://schemas.microsoft.com/office/drawing/2014/main" id="{84714625-E0BC-C763-017A-F3C8BC7BF230}"/>
              </a:ext>
            </a:extLst>
          </p:cNvPr>
          <p:cNvSpPr/>
          <p:nvPr userDrawn="1"/>
        </p:nvSpPr>
        <p:spPr>
          <a:xfrm flipV="1">
            <a:off x="14893686" y="4749"/>
            <a:ext cx="6478908" cy="498735"/>
          </a:xfrm>
          <a:prstGeom prst="parallelogram">
            <a:avLst>
              <a:gd name="adj" fmla="val 40152"/>
            </a:avLst>
          </a:prstGeom>
          <a:solidFill>
            <a:srgbClr val="D08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pic>
        <p:nvPicPr>
          <p:cNvPr id="14" name="圖片 20">
            <a:extLst>
              <a:ext uri="{FF2B5EF4-FFF2-40B4-BE49-F238E27FC236}">
                <a16:creationId xmlns:a16="http://schemas.microsoft.com/office/drawing/2014/main" id="{29F8816E-FD17-2C2B-15C0-180D2D1096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88773" b="-14968"/>
          <a:stretch/>
        </p:blipFill>
        <p:spPr>
          <a:xfrm>
            <a:off x="16696055" y="27661"/>
            <a:ext cx="354638" cy="459678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BCAFC21A-E5B1-8B0F-D23C-011167D10224}"/>
              </a:ext>
            </a:extLst>
          </p:cNvPr>
          <p:cNvSpPr txBox="1"/>
          <p:nvPr userDrawn="1"/>
        </p:nvSpPr>
        <p:spPr>
          <a:xfrm>
            <a:off x="12753509" y="46896"/>
            <a:ext cx="4119866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60" b="1" dirty="0">
                <a:solidFill>
                  <a:schemeClr val="bg1"/>
                </a:solidFill>
              </a:rPr>
              <a:t>1</a:t>
            </a:r>
            <a:r>
              <a:rPr lang="pl-PL" sz="2260" b="1" baseline="30000" dirty="0">
                <a:solidFill>
                  <a:schemeClr val="bg1"/>
                </a:solidFill>
              </a:rPr>
              <a:t>st</a:t>
            </a:r>
            <a:r>
              <a:rPr lang="pl-PL" sz="2260" b="1" dirty="0">
                <a:solidFill>
                  <a:schemeClr val="bg1"/>
                </a:solidFill>
              </a:rPr>
              <a:t> – 2</a:t>
            </a:r>
            <a:r>
              <a:rPr lang="pl-PL" sz="2260" b="1" baseline="30000" dirty="0">
                <a:solidFill>
                  <a:schemeClr val="bg1"/>
                </a:solidFill>
              </a:rPr>
              <a:t>nd</a:t>
            </a:r>
            <a:r>
              <a:rPr lang="pl-PL" sz="2260" b="1" dirty="0">
                <a:solidFill>
                  <a:schemeClr val="bg1"/>
                </a:solidFill>
              </a:rPr>
              <a:t> </a:t>
            </a:r>
            <a:r>
              <a:rPr lang="pl-PL" sz="2260" b="1" dirty="0" err="1">
                <a:solidFill>
                  <a:schemeClr val="bg1"/>
                </a:solidFill>
              </a:rPr>
              <a:t>December</a:t>
            </a:r>
            <a:r>
              <a:rPr lang="pl-PL" sz="2260" b="1" dirty="0">
                <a:solidFill>
                  <a:schemeClr val="bg1"/>
                </a:solidFill>
              </a:rPr>
              <a:t> 2022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AE976644-CBDB-40AB-D8F0-CC8A1CF051E1}"/>
              </a:ext>
            </a:extLst>
          </p:cNvPr>
          <p:cNvSpPr txBox="1"/>
          <p:nvPr userDrawn="1"/>
        </p:nvSpPr>
        <p:spPr>
          <a:xfrm>
            <a:off x="17050693" y="18713"/>
            <a:ext cx="5222979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60" b="1" dirty="0" err="1">
                <a:solidFill>
                  <a:schemeClr val="bg1"/>
                </a:solidFill>
              </a:rPr>
              <a:t>Warsaw</a:t>
            </a:r>
            <a:r>
              <a:rPr lang="pl-PL" sz="2260" b="1" dirty="0">
                <a:solidFill>
                  <a:schemeClr val="bg1"/>
                </a:solidFill>
              </a:rPr>
              <a:t> University of Technology</a:t>
            </a:r>
          </a:p>
        </p:txBody>
      </p:sp>
      <p:sp>
        <p:nvSpPr>
          <p:cNvPr id="17" name="直角三角形 7">
            <a:extLst>
              <a:ext uri="{FF2B5EF4-FFF2-40B4-BE49-F238E27FC236}">
                <a16:creationId xmlns:a16="http://schemas.microsoft.com/office/drawing/2014/main" id="{AB0A14F5-F991-F060-F3EC-920E43B4F87A}"/>
              </a:ext>
            </a:extLst>
          </p:cNvPr>
          <p:cNvSpPr/>
          <p:nvPr userDrawn="1"/>
        </p:nvSpPr>
        <p:spPr>
          <a:xfrm>
            <a:off x="9950787" y="0"/>
            <a:ext cx="348077" cy="472462"/>
          </a:xfrm>
          <a:prstGeom prst="rtTriangle">
            <a:avLst/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18" name="矩形 12">
            <a:extLst>
              <a:ext uri="{FF2B5EF4-FFF2-40B4-BE49-F238E27FC236}">
                <a16:creationId xmlns:a16="http://schemas.microsoft.com/office/drawing/2014/main" id="{A41CD95D-9B35-A0CF-5B1C-A112580236E4}"/>
              </a:ext>
            </a:extLst>
          </p:cNvPr>
          <p:cNvSpPr/>
          <p:nvPr userDrawn="1"/>
        </p:nvSpPr>
        <p:spPr>
          <a:xfrm>
            <a:off x="12148851" y="491686"/>
            <a:ext cx="9223742" cy="32292"/>
          </a:xfrm>
          <a:prstGeom prst="rect">
            <a:avLst/>
          </a:prstGeom>
          <a:solidFill>
            <a:srgbClr val="4E91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19" name="平行四邊形 25">
            <a:extLst>
              <a:ext uri="{FF2B5EF4-FFF2-40B4-BE49-F238E27FC236}">
                <a16:creationId xmlns:a16="http://schemas.microsoft.com/office/drawing/2014/main" id="{A7597EC4-D260-B77A-F893-21E0156263E1}"/>
              </a:ext>
            </a:extLst>
          </p:cNvPr>
          <p:cNvSpPr/>
          <p:nvPr userDrawn="1"/>
        </p:nvSpPr>
        <p:spPr>
          <a:xfrm flipV="1">
            <a:off x="2565453" y="29783527"/>
            <a:ext cx="11262872" cy="208565"/>
          </a:xfrm>
          <a:prstGeom prst="parallelogram">
            <a:avLst>
              <a:gd name="adj" fmla="val 39221"/>
            </a:avLst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20" name="平行四邊形 26">
            <a:extLst>
              <a:ext uri="{FF2B5EF4-FFF2-40B4-BE49-F238E27FC236}">
                <a16:creationId xmlns:a16="http://schemas.microsoft.com/office/drawing/2014/main" id="{061DF940-6D18-4334-AFDD-B2BE656EF2B2}"/>
              </a:ext>
            </a:extLst>
          </p:cNvPr>
          <p:cNvSpPr/>
          <p:nvPr userDrawn="1"/>
        </p:nvSpPr>
        <p:spPr>
          <a:xfrm flipV="1">
            <a:off x="0" y="29783528"/>
            <a:ext cx="363290" cy="208565"/>
          </a:xfrm>
          <a:prstGeom prst="parallelogram">
            <a:avLst>
              <a:gd name="adj" fmla="val 39221"/>
            </a:avLst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21" name="平行四邊形 27">
            <a:extLst>
              <a:ext uri="{FF2B5EF4-FFF2-40B4-BE49-F238E27FC236}">
                <a16:creationId xmlns:a16="http://schemas.microsoft.com/office/drawing/2014/main" id="{7E788FE5-FC2E-3E1D-94C2-71D0B8945158}"/>
              </a:ext>
            </a:extLst>
          </p:cNvPr>
          <p:cNvSpPr/>
          <p:nvPr userDrawn="1"/>
        </p:nvSpPr>
        <p:spPr>
          <a:xfrm flipV="1">
            <a:off x="348073" y="29778561"/>
            <a:ext cx="156496" cy="208565"/>
          </a:xfrm>
          <a:prstGeom prst="parallelogram">
            <a:avLst>
              <a:gd name="adj" fmla="val 39221"/>
            </a:avLst>
          </a:prstGeom>
          <a:solidFill>
            <a:srgbClr val="D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22" name="平行四邊形 28">
            <a:extLst>
              <a:ext uri="{FF2B5EF4-FFF2-40B4-BE49-F238E27FC236}">
                <a16:creationId xmlns:a16="http://schemas.microsoft.com/office/drawing/2014/main" id="{1C683C38-3229-0CF7-99A9-DB0D616D688C}"/>
              </a:ext>
            </a:extLst>
          </p:cNvPr>
          <p:cNvSpPr/>
          <p:nvPr userDrawn="1"/>
        </p:nvSpPr>
        <p:spPr>
          <a:xfrm flipV="1">
            <a:off x="484889" y="29783528"/>
            <a:ext cx="156496" cy="208565"/>
          </a:xfrm>
          <a:prstGeom prst="parallelogram">
            <a:avLst>
              <a:gd name="adj" fmla="val 39221"/>
            </a:avLst>
          </a:prstGeom>
          <a:solidFill>
            <a:srgbClr val="4F8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23" name="文字方塊 29">
            <a:extLst>
              <a:ext uri="{FF2B5EF4-FFF2-40B4-BE49-F238E27FC236}">
                <a16:creationId xmlns:a16="http://schemas.microsoft.com/office/drawing/2014/main" id="{80FDF2DB-BEB1-BE5E-F081-9FFC374D5207}"/>
              </a:ext>
            </a:extLst>
          </p:cNvPr>
          <p:cNvSpPr txBox="1"/>
          <p:nvPr userDrawn="1"/>
        </p:nvSpPr>
        <p:spPr>
          <a:xfrm>
            <a:off x="641384" y="29719803"/>
            <a:ext cx="2026071" cy="353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95" dirty="0">
                <a:solidFill>
                  <a:srgbClr val="3B5A9B"/>
                </a:solidFill>
              </a:rPr>
              <a:t>https://iccppct.com/</a:t>
            </a:r>
            <a:endParaRPr lang="zh-TW" altLang="en-US" sz="1695" dirty="0">
              <a:solidFill>
                <a:srgbClr val="3B5A9B"/>
              </a:solidFill>
            </a:endParaRPr>
          </a:p>
        </p:txBody>
      </p:sp>
      <p:pic>
        <p:nvPicPr>
          <p:cNvPr id="24" name="圖片 31">
            <a:extLst>
              <a:ext uri="{FF2B5EF4-FFF2-40B4-BE49-F238E27FC236}">
                <a16:creationId xmlns:a16="http://schemas.microsoft.com/office/drawing/2014/main" id="{CC8E124E-44AD-12D1-30E4-A0637FD093A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3358" y="29541204"/>
            <a:ext cx="488928" cy="571474"/>
          </a:xfrm>
          <a:prstGeom prst="rect">
            <a:avLst/>
          </a:prstGeom>
        </p:spPr>
      </p:pic>
      <p:pic>
        <p:nvPicPr>
          <p:cNvPr id="25" name="Picture 16" descr="Podgląd obrazu">
            <a:extLst>
              <a:ext uri="{FF2B5EF4-FFF2-40B4-BE49-F238E27FC236}">
                <a16:creationId xmlns:a16="http://schemas.microsoft.com/office/drawing/2014/main" id="{45076D0D-D4CA-4026-71E9-9D6C6C8B9F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944" y="29584274"/>
            <a:ext cx="2018334" cy="49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圖片 6">
            <a:extLst>
              <a:ext uri="{FF2B5EF4-FFF2-40B4-BE49-F238E27FC236}">
                <a16:creationId xmlns:a16="http://schemas.microsoft.com/office/drawing/2014/main" id="{73734861-9911-5DBF-E7DE-678CDFC797B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165290" y="29517809"/>
            <a:ext cx="630898" cy="630092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B2A6225-EAD6-5A66-04C6-E86EE4B1F90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3657" y="29541204"/>
            <a:ext cx="1444254" cy="477425"/>
          </a:xfrm>
          <a:prstGeom prst="rect">
            <a:avLst/>
          </a:prstGeom>
        </p:spPr>
      </p:pic>
      <p:pic>
        <p:nvPicPr>
          <p:cNvPr id="28" name="Picture 18" descr="PW-uroczysty-grafitowe">
            <a:extLst>
              <a:ext uri="{FF2B5EF4-FFF2-40B4-BE49-F238E27FC236}">
                <a16:creationId xmlns:a16="http://schemas.microsoft.com/office/drawing/2014/main" id="{BDC55324-A9A0-2523-9010-6040A28BEF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9666" y="29510511"/>
            <a:ext cx="630899" cy="63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>
            <a:extLst>
              <a:ext uri="{FF2B5EF4-FFF2-40B4-BE49-F238E27FC236}">
                <a16:creationId xmlns:a16="http://schemas.microsoft.com/office/drawing/2014/main" id="{1E91EDE2-BACF-4960-3E68-8A82069E331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7" r="20820"/>
          <a:stretch/>
        </p:blipFill>
        <p:spPr bwMode="auto">
          <a:xfrm>
            <a:off x="19963568" y="29493492"/>
            <a:ext cx="630898" cy="67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>
            <a:extLst>
              <a:ext uri="{FF2B5EF4-FFF2-40B4-BE49-F238E27FC236}">
                <a16:creationId xmlns:a16="http://schemas.microsoft.com/office/drawing/2014/main" id="{31A1F019-21D3-15D9-2536-66F23F545F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0105" y="29493491"/>
            <a:ext cx="630898" cy="6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429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784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6" y="1611875"/>
            <a:ext cx="13565237" cy="256568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39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089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6" cy="12593645"/>
          </a:xfrm>
        </p:spPr>
        <p:txBody>
          <a:bodyPr anchor="b"/>
          <a:lstStyle>
            <a:lvl1pPr>
              <a:defRPr sz="1321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3"/>
            <a:ext cx="18443376" cy="6622700"/>
          </a:xfrm>
        </p:spPr>
        <p:txBody>
          <a:bodyPr/>
          <a:lstStyle>
            <a:lvl1pPr marL="0" indent="0">
              <a:buNone/>
              <a:defRPr sz="5285">
                <a:solidFill>
                  <a:schemeClr val="tx1"/>
                </a:solidFill>
              </a:defRPr>
            </a:lvl1pPr>
            <a:lvl2pPr marL="1006877" indent="0">
              <a:buNone/>
              <a:defRPr sz="4404">
                <a:solidFill>
                  <a:schemeClr val="tx1">
                    <a:tint val="75000"/>
                  </a:schemeClr>
                </a:solidFill>
              </a:defRPr>
            </a:lvl2pPr>
            <a:lvl3pPr marL="2013755" indent="0">
              <a:buNone/>
              <a:defRPr sz="3964">
                <a:solidFill>
                  <a:schemeClr val="tx1">
                    <a:tint val="75000"/>
                  </a:schemeClr>
                </a:solidFill>
              </a:defRPr>
            </a:lvl3pPr>
            <a:lvl4pPr marL="3020633" indent="0">
              <a:buNone/>
              <a:defRPr sz="3524">
                <a:solidFill>
                  <a:schemeClr val="tx1">
                    <a:tint val="75000"/>
                  </a:schemeClr>
                </a:solidFill>
              </a:defRPr>
            </a:lvl4pPr>
            <a:lvl5pPr marL="4027509" indent="0">
              <a:buNone/>
              <a:defRPr sz="3524">
                <a:solidFill>
                  <a:schemeClr val="tx1">
                    <a:tint val="75000"/>
                  </a:schemeClr>
                </a:solidFill>
              </a:defRPr>
            </a:lvl5pPr>
            <a:lvl6pPr marL="5034387" indent="0">
              <a:buNone/>
              <a:defRPr sz="3524">
                <a:solidFill>
                  <a:schemeClr val="tx1">
                    <a:tint val="75000"/>
                  </a:schemeClr>
                </a:solidFill>
              </a:defRPr>
            </a:lvl6pPr>
            <a:lvl7pPr marL="6041264" indent="0">
              <a:buNone/>
              <a:defRPr sz="3524">
                <a:solidFill>
                  <a:schemeClr val="tx1">
                    <a:tint val="75000"/>
                  </a:schemeClr>
                </a:solidFill>
              </a:defRPr>
            </a:lvl7pPr>
            <a:lvl8pPr marL="7048142" indent="0">
              <a:buNone/>
              <a:defRPr sz="3524">
                <a:solidFill>
                  <a:schemeClr val="tx1">
                    <a:tint val="75000"/>
                  </a:schemeClr>
                </a:solidFill>
              </a:defRPr>
            </a:lvl8pPr>
            <a:lvl9pPr marL="8055019" indent="0">
              <a:buNone/>
              <a:defRPr sz="35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93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5"/>
            <a:ext cx="9088041" cy="1920934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5"/>
            <a:ext cx="9088041" cy="1920934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393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1611884"/>
            <a:ext cx="18443376" cy="585180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5"/>
            <a:ext cx="9046274" cy="3637228"/>
          </a:xfrm>
        </p:spPr>
        <p:txBody>
          <a:bodyPr anchor="b"/>
          <a:lstStyle>
            <a:lvl1pPr marL="0" indent="0">
              <a:buNone/>
              <a:defRPr sz="5285" b="1"/>
            </a:lvl1pPr>
            <a:lvl2pPr marL="1006877" indent="0">
              <a:buNone/>
              <a:defRPr sz="4404" b="1"/>
            </a:lvl2pPr>
            <a:lvl3pPr marL="2013755" indent="0">
              <a:buNone/>
              <a:defRPr sz="3964" b="1"/>
            </a:lvl3pPr>
            <a:lvl4pPr marL="3020633" indent="0">
              <a:buNone/>
              <a:defRPr sz="3524" b="1"/>
            </a:lvl4pPr>
            <a:lvl5pPr marL="4027509" indent="0">
              <a:buNone/>
              <a:defRPr sz="3524" b="1"/>
            </a:lvl5pPr>
            <a:lvl6pPr marL="5034387" indent="0">
              <a:buNone/>
              <a:defRPr sz="3524" b="1"/>
            </a:lvl6pPr>
            <a:lvl7pPr marL="6041264" indent="0">
              <a:buNone/>
              <a:defRPr sz="3524" b="1"/>
            </a:lvl7pPr>
            <a:lvl8pPr marL="7048142" indent="0">
              <a:buNone/>
              <a:defRPr sz="3524" b="1"/>
            </a:lvl8pPr>
            <a:lvl9pPr marL="8055019" indent="0">
              <a:buNone/>
              <a:defRPr sz="352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2"/>
            <a:ext cx="9046274" cy="162659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5"/>
            <a:ext cx="9090826" cy="3637228"/>
          </a:xfrm>
        </p:spPr>
        <p:txBody>
          <a:bodyPr anchor="b"/>
          <a:lstStyle>
            <a:lvl1pPr marL="0" indent="0">
              <a:buNone/>
              <a:defRPr sz="5285" b="1"/>
            </a:lvl1pPr>
            <a:lvl2pPr marL="1006877" indent="0">
              <a:buNone/>
              <a:defRPr sz="4404" b="1"/>
            </a:lvl2pPr>
            <a:lvl3pPr marL="2013755" indent="0">
              <a:buNone/>
              <a:defRPr sz="3964" b="1"/>
            </a:lvl3pPr>
            <a:lvl4pPr marL="3020633" indent="0">
              <a:buNone/>
              <a:defRPr sz="3524" b="1"/>
            </a:lvl4pPr>
            <a:lvl5pPr marL="4027509" indent="0">
              <a:buNone/>
              <a:defRPr sz="3524" b="1"/>
            </a:lvl5pPr>
            <a:lvl6pPr marL="5034387" indent="0">
              <a:buNone/>
              <a:defRPr sz="3524" b="1"/>
            </a:lvl6pPr>
            <a:lvl7pPr marL="6041264" indent="0">
              <a:buNone/>
              <a:defRPr sz="3524" b="1"/>
            </a:lvl7pPr>
            <a:lvl8pPr marL="7048142" indent="0">
              <a:buNone/>
              <a:defRPr sz="3524" b="1"/>
            </a:lvl8pPr>
            <a:lvl9pPr marL="8055019" indent="0">
              <a:buNone/>
              <a:defRPr sz="352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2"/>
            <a:ext cx="9090826" cy="162659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098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51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438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1" y="2018350"/>
            <a:ext cx="6896775" cy="7064217"/>
          </a:xfrm>
        </p:spPr>
        <p:txBody>
          <a:bodyPr anchor="b"/>
          <a:lstStyle>
            <a:lvl1pPr>
              <a:defRPr sz="704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7" y="4359077"/>
            <a:ext cx="10825460" cy="21515025"/>
          </a:xfrm>
        </p:spPr>
        <p:txBody>
          <a:bodyPr/>
          <a:lstStyle>
            <a:lvl1pPr>
              <a:defRPr sz="7047"/>
            </a:lvl1pPr>
            <a:lvl2pPr>
              <a:defRPr sz="6167"/>
            </a:lvl2pPr>
            <a:lvl3pPr>
              <a:defRPr sz="5285"/>
            </a:lvl3pPr>
            <a:lvl4pPr>
              <a:defRPr sz="4404"/>
            </a:lvl4pPr>
            <a:lvl5pPr>
              <a:defRPr sz="4404"/>
            </a:lvl5pPr>
            <a:lvl6pPr>
              <a:defRPr sz="4404"/>
            </a:lvl6pPr>
            <a:lvl7pPr>
              <a:defRPr sz="4404"/>
            </a:lvl7pPr>
            <a:lvl8pPr>
              <a:defRPr sz="4404"/>
            </a:lvl8pPr>
            <a:lvl9pPr>
              <a:defRPr sz="440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1" y="9082567"/>
            <a:ext cx="6896775" cy="16826573"/>
          </a:xfrm>
        </p:spPr>
        <p:txBody>
          <a:bodyPr/>
          <a:lstStyle>
            <a:lvl1pPr marL="0" indent="0">
              <a:buNone/>
              <a:defRPr sz="3524"/>
            </a:lvl1pPr>
            <a:lvl2pPr marL="1006877" indent="0">
              <a:buNone/>
              <a:defRPr sz="3083"/>
            </a:lvl2pPr>
            <a:lvl3pPr marL="2013755" indent="0">
              <a:buNone/>
              <a:defRPr sz="2643"/>
            </a:lvl3pPr>
            <a:lvl4pPr marL="3020633" indent="0">
              <a:buNone/>
              <a:defRPr sz="2202"/>
            </a:lvl4pPr>
            <a:lvl5pPr marL="4027509" indent="0">
              <a:buNone/>
              <a:defRPr sz="2202"/>
            </a:lvl5pPr>
            <a:lvl6pPr marL="5034387" indent="0">
              <a:buNone/>
              <a:defRPr sz="2202"/>
            </a:lvl6pPr>
            <a:lvl7pPr marL="6041264" indent="0">
              <a:buNone/>
              <a:defRPr sz="2202"/>
            </a:lvl7pPr>
            <a:lvl8pPr marL="7048142" indent="0">
              <a:buNone/>
              <a:defRPr sz="2202"/>
            </a:lvl8pPr>
            <a:lvl9pPr marL="8055019" indent="0">
              <a:buNone/>
              <a:defRPr sz="2202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224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1" y="2018350"/>
            <a:ext cx="6896775" cy="7064217"/>
          </a:xfrm>
        </p:spPr>
        <p:txBody>
          <a:bodyPr anchor="b"/>
          <a:lstStyle>
            <a:lvl1pPr>
              <a:defRPr sz="704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7" y="4359077"/>
            <a:ext cx="10825460" cy="21515025"/>
          </a:xfrm>
        </p:spPr>
        <p:txBody>
          <a:bodyPr anchor="t"/>
          <a:lstStyle>
            <a:lvl1pPr marL="0" indent="0">
              <a:buNone/>
              <a:defRPr sz="7047"/>
            </a:lvl1pPr>
            <a:lvl2pPr marL="1006877" indent="0">
              <a:buNone/>
              <a:defRPr sz="6167"/>
            </a:lvl2pPr>
            <a:lvl3pPr marL="2013755" indent="0">
              <a:buNone/>
              <a:defRPr sz="5285"/>
            </a:lvl3pPr>
            <a:lvl4pPr marL="3020633" indent="0">
              <a:buNone/>
              <a:defRPr sz="4404"/>
            </a:lvl4pPr>
            <a:lvl5pPr marL="4027509" indent="0">
              <a:buNone/>
              <a:defRPr sz="4404"/>
            </a:lvl5pPr>
            <a:lvl6pPr marL="5034387" indent="0">
              <a:buNone/>
              <a:defRPr sz="4404"/>
            </a:lvl6pPr>
            <a:lvl7pPr marL="6041264" indent="0">
              <a:buNone/>
              <a:defRPr sz="4404"/>
            </a:lvl7pPr>
            <a:lvl8pPr marL="7048142" indent="0">
              <a:buNone/>
              <a:defRPr sz="4404"/>
            </a:lvl8pPr>
            <a:lvl9pPr marL="8055019" indent="0">
              <a:buNone/>
              <a:defRPr sz="4404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1" y="9082567"/>
            <a:ext cx="6896775" cy="16826573"/>
          </a:xfrm>
        </p:spPr>
        <p:txBody>
          <a:bodyPr/>
          <a:lstStyle>
            <a:lvl1pPr marL="0" indent="0">
              <a:buNone/>
              <a:defRPr sz="3524"/>
            </a:lvl1pPr>
            <a:lvl2pPr marL="1006877" indent="0">
              <a:buNone/>
              <a:defRPr sz="3083"/>
            </a:lvl2pPr>
            <a:lvl3pPr marL="2013755" indent="0">
              <a:buNone/>
              <a:defRPr sz="2643"/>
            </a:lvl3pPr>
            <a:lvl4pPr marL="3020633" indent="0">
              <a:buNone/>
              <a:defRPr sz="2202"/>
            </a:lvl4pPr>
            <a:lvl5pPr marL="4027509" indent="0">
              <a:buNone/>
              <a:defRPr sz="2202"/>
            </a:lvl5pPr>
            <a:lvl6pPr marL="5034387" indent="0">
              <a:buNone/>
              <a:defRPr sz="2202"/>
            </a:lvl6pPr>
            <a:lvl7pPr marL="6041264" indent="0">
              <a:buNone/>
              <a:defRPr sz="2202"/>
            </a:lvl7pPr>
            <a:lvl8pPr marL="7048142" indent="0">
              <a:buNone/>
              <a:defRPr sz="2202"/>
            </a:lvl8pPr>
            <a:lvl9pPr marL="8055019" indent="0">
              <a:buNone/>
              <a:defRPr sz="2202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141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5" y="1611884"/>
            <a:ext cx="1844337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5" y="8059375"/>
            <a:ext cx="1844337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5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88931-F00A-49E8-8D07-25B945FA4ACB}" type="datetimeFigureOut">
              <a:rPr lang="pl-PL" smtClean="0"/>
              <a:t>17.11.2022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5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5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FA6E1-CAE7-486C-8252-BA5977400679}" type="slidenum">
              <a:rPr lang="pl-PL" smtClean="0"/>
              <a:t>‹#›</a:t>
            </a:fld>
            <a:endParaRPr lang="pl-PL"/>
          </a:p>
        </p:txBody>
      </p:sp>
      <p:sp>
        <p:nvSpPr>
          <p:cNvPr id="31" name="矩形 4">
            <a:extLst>
              <a:ext uri="{FF2B5EF4-FFF2-40B4-BE49-F238E27FC236}">
                <a16:creationId xmlns:a16="http://schemas.microsoft.com/office/drawing/2014/main" id="{BF0A37B8-EBFC-6CE4-57F8-CA6EF3E4EEA4}"/>
              </a:ext>
            </a:extLst>
          </p:cNvPr>
          <p:cNvSpPr/>
          <p:nvPr userDrawn="1"/>
        </p:nvSpPr>
        <p:spPr>
          <a:xfrm>
            <a:off x="405792" y="4749"/>
            <a:ext cx="9552046" cy="468538"/>
          </a:xfrm>
          <a:prstGeom prst="rect">
            <a:avLst/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585" tIns="32292" rIns="64585" bIns="322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 sz="1271"/>
          </a:p>
        </p:txBody>
      </p:sp>
      <p:sp>
        <p:nvSpPr>
          <p:cNvPr id="32" name="直角三角形 7">
            <a:extLst>
              <a:ext uri="{FF2B5EF4-FFF2-40B4-BE49-F238E27FC236}">
                <a16:creationId xmlns:a16="http://schemas.microsoft.com/office/drawing/2014/main" id="{F2793941-FCA8-4F15-0056-DF029E78F443}"/>
              </a:ext>
            </a:extLst>
          </p:cNvPr>
          <p:cNvSpPr/>
          <p:nvPr userDrawn="1"/>
        </p:nvSpPr>
        <p:spPr>
          <a:xfrm rot="10800000">
            <a:off x="79205" y="7101"/>
            <a:ext cx="348077" cy="472462"/>
          </a:xfrm>
          <a:prstGeom prst="rtTriangle">
            <a:avLst/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33" name="矩形 9">
            <a:extLst>
              <a:ext uri="{FF2B5EF4-FFF2-40B4-BE49-F238E27FC236}">
                <a16:creationId xmlns:a16="http://schemas.microsoft.com/office/drawing/2014/main" id="{FA6181B3-62DA-2708-D1F6-DB746CF4FBAE}"/>
              </a:ext>
            </a:extLst>
          </p:cNvPr>
          <p:cNvSpPr/>
          <p:nvPr userDrawn="1"/>
        </p:nvSpPr>
        <p:spPr>
          <a:xfrm>
            <a:off x="-317022" y="86623"/>
            <a:ext cx="11008834" cy="332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695"/>
              </a:lnSpc>
            </a:pPr>
            <a:r>
              <a:rPr lang="pl-PL" altLang="zh-TW" sz="2260" kern="100" dirty="0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r>
              <a:rPr lang="pl-PL" altLang="zh-TW" sz="2260" kern="100" baseline="30000" dirty="0">
                <a:solidFill>
                  <a:schemeClr val="bg1"/>
                </a:solidFill>
                <a:cs typeface="Arial" panose="020B0604020202020204" pitchFamily="34" charset="0"/>
              </a:rPr>
              <a:t>nd</a:t>
            </a:r>
            <a:r>
              <a:rPr lang="en-US" altLang="zh-TW" sz="2260" kern="100" dirty="0">
                <a:solidFill>
                  <a:schemeClr val="bg1"/>
                </a:solidFill>
                <a:cs typeface="Arial" panose="020B0604020202020204" pitchFamily="34" charset="0"/>
              </a:rPr>
              <a:t> International Conference on Pollution Prevention and Clean Technologies</a:t>
            </a:r>
            <a:endParaRPr lang="zh-TW" altLang="en-US" sz="2260" dirty="0">
              <a:solidFill>
                <a:schemeClr val="bg1"/>
              </a:solidFill>
            </a:endParaRPr>
          </a:p>
        </p:txBody>
      </p:sp>
      <p:sp>
        <p:nvSpPr>
          <p:cNvPr id="34" name="矩形 12">
            <a:extLst>
              <a:ext uri="{FF2B5EF4-FFF2-40B4-BE49-F238E27FC236}">
                <a16:creationId xmlns:a16="http://schemas.microsoft.com/office/drawing/2014/main" id="{486399CA-21D8-2D16-CF76-41B06D259231}"/>
              </a:ext>
            </a:extLst>
          </p:cNvPr>
          <p:cNvSpPr/>
          <p:nvPr userDrawn="1"/>
        </p:nvSpPr>
        <p:spPr>
          <a:xfrm>
            <a:off x="414958" y="471192"/>
            <a:ext cx="9869469" cy="32292"/>
          </a:xfrm>
          <a:prstGeom prst="rect">
            <a:avLst/>
          </a:prstGeom>
          <a:solidFill>
            <a:srgbClr val="4E91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35" name="平行四邊形 16">
            <a:extLst>
              <a:ext uri="{FF2B5EF4-FFF2-40B4-BE49-F238E27FC236}">
                <a16:creationId xmlns:a16="http://schemas.microsoft.com/office/drawing/2014/main" id="{67ED8E9E-9FA6-CDB1-2EA5-1F6C4F20800C}"/>
              </a:ext>
            </a:extLst>
          </p:cNvPr>
          <p:cNvSpPr/>
          <p:nvPr userDrawn="1"/>
        </p:nvSpPr>
        <p:spPr>
          <a:xfrm flipV="1">
            <a:off x="11951489" y="3337"/>
            <a:ext cx="3165329" cy="500148"/>
          </a:xfrm>
          <a:prstGeom prst="parallelogram">
            <a:avLst>
              <a:gd name="adj" fmla="val 40152"/>
            </a:avLst>
          </a:prstGeom>
          <a:solidFill>
            <a:srgbClr val="D08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pic>
        <p:nvPicPr>
          <p:cNvPr id="36" name="圖片 17">
            <a:extLst>
              <a:ext uri="{FF2B5EF4-FFF2-40B4-BE49-F238E27FC236}">
                <a16:creationId xmlns:a16="http://schemas.microsoft.com/office/drawing/2014/main" id="{104AE01B-4FB7-2E67-2EAF-F1EC6C960D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87396" b="648"/>
          <a:stretch/>
        </p:blipFill>
        <p:spPr>
          <a:xfrm>
            <a:off x="12219973" y="18713"/>
            <a:ext cx="517320" cy="437662"/>
          </a:xfrm>
          <a:prstGeom prst="rect">
            <a:avLst/>
          </a:prstGeom>
        </p:spPr>
      </p:pic>
      <p:sp>
        <p:nvSpPr>
          <p:cNvPr id="37" name="平行四邊形 18">
            <a:extLst>
              <a:ext uri="{FF2B5EF4-FFF2-40B4-BE49-F238E27FC236}">
                <a16:creationId xmlns:a16="http://schemas.microsoft.com/office/drawing/2014/main" id="{C97410CC-95D8-CB00-39CF-759AB08AD3BC}"/>
              </a:ext>
            </a:extLst>
          </p:cNvPr>
          <p:cNvSpPr/>
          <p:nvPr userDrawn="1"/>
        </p:nvSpPr>
        <p:spPr>
          <a:xfrm flipV="1">
            <a:off x="14893686" y="4749"/>
            <a:ext cx="6478908" cy="498735"/>
          </a:xfrm>
          <a:prstGeom prst="parallelogram">
            <a:avLst>
              <a:gd name="adj" fmla="val 40152"/>
            </a:avLst>
          </a:prstGeom>
          <a:solidFill>
            <a:srgbClr val="D08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pic>
        <p:nvPicPr>
          <p:cNvPr id="38" name="圖片 20">
            <a:extLst>
              <a:ext uri="{FF2B5EF4-FFF2-40B4-BE49-F238E27FC236}">
                <a16:creationId xmlns:a16="http://schemas.microsoft.com/office/drawing/2014/main" id="{383A817A-1578-8CD4-6738-D965B81703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88773" b="-14968"/>
          <a:stretch/>
        </p:blipFill>
        <p:spPr>
          <a:xfrm>
            <a:off x="16696055" y="27661"/>
            <a:ext cx="354638" cy="459678"/>
          </a:xfrm>
          <a:prstGeom prst="rect">
            <a:avLst/>
          </a:prstGeom>
        </p:spPr>
      </p:pic>
      <p:sp>
        <p:nvSpPr>
          <p:cNvPr id="39" name="pole tekstowe 38">
            <a:extLst>
              <a:ext uri="{FF2B5EF4-FFF2-40B4-BE49-F238E27FC236}">
                <a16:creationId xmlns:a16="http://schemas.microsoft.com/office/drawing/2014/main" id="{6B38CB2D-B92D-0B44-229A-38542948A086}"/>
              </a:ext>
            </a:extLst>
          </p:cNvPr>
          <p:cNvSpPr txBox="1"/>
          <p:nvPr userDrawn="1"/>
        </p:nvSpPr>
        <p:spPr>
          <a:xfrm>
            <a:off x="12753509" y="46896"/>
            <a:ext cx="4119866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60" b="1" dirty="0">
                <a:solidFill>
                  <a:schemeClr val="bg1"/>
                </a:solidFill>
              </a:rPr>
              <a:t>1</a:t>
            </a:r>
            <a:r>
              <a:rPr lang="pl-PL" sz="2260" b="1" baseline="30000" dirty="0">
                <a:solidFill>
                  <a:schemeClr val="bg1"/>
                </a:solidFill>
              </a:rPr>
              <a:t>st</a:t>
            </a:r>
            <a:r>
              <a:rPr lang="pl-PL" sz="2260" b="1" dirty="0">
                <a:solidFill>
                  <a:schemeClr val="bg1"/>
                </a:solidFill>
              </a:rPr>
              <a:t> – 2</a:t>
            </a:r>
            <a:r>
              <a:rPr lang="pl-PL" sz="2260" b="1" baseline="30000" dirty="0">
                <a:solidFill>
                  <a:schemeClr val="bg1"/>
                </a:solidFill>
              </a:rPr>
              <a:t>nd</a:t>
            </a:r>
            <a:r>
              <a:rPr lang="pl-PL" sz="2260" b="1" dirty="0">
                <a:solidFill>
                  <a:schemeClr val="bg1"/>
                </a:solidFill>
              </a:rPr>
              <a:t> </a:t>
            </a:r>
            <a:r>
              <a:rPr lang="pl-PL" sz="2260" b="1" dirty="0" err="1">
                <a:solidFill>
                  <a:schemeClr val="bg1"/>
                </a:solidFill>
              </a:rPr>
              <a:t>December</a:t>
            </a:r>
            <a:r>
              <a:rPr lang="pl-PL" sz="2260" b="1" dirty="0">
                <a:solidFill>
                  <a:schemeClr val="bg1"/>
                </a:solidFill>
              </a:rPr>
              <a:t> 2022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A23CC0FB-3D36-BB64-66B8-28251C367BA4}"/>
              </a:ext>
            </a:extLst>
          </p:cNvPr>
          <p:cNvSpPr txBox="1"/>
          <p:nvPr userDrawn="1"/>
        </p:nvSpPr>
        <p:spPr>
          <a:xfrm>
            <a:off x="17050693" y="18713"/>
            <a:ext cx="5222979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60" b="1" dirty="0" err="1">
                <a:solidFill>
                  <a:schemeClr val="bg1"/>
                </a:solidFill>
              </a:rPr>
              <a:t>Warsaw</a:t>
            </a:r>
            <a:r>
              <a:rPr lang="pl-PL" sz="2260" b="1" dirty="0">
                <a:solidFill>
                  <a:schemeClr val="bg1"/>
                </a:solidFill>
              </a:rPr>
              <a:t> University of Technology</a:t>
            </a:r>
          </a:p>
        </p:txBody>
      </p:sp>
      <p:sp>
        <p:nvSpPr>
          <p:cNvPr id="41" name="直角三角形 7">
            <a:extLst>
              <a:ext uri="{FF2B5EF4-FFF2-40B4-BE49-F238E27FC236}">
                <a16:creationId xmlns:a16="http://schemas.microsoft.com/office/drawing/2014/main" id="{A092A59E-DD28-813E-7805-AABDB5AD0035}"/>
              </a:ext>
            </a:extLst>
          </p:cNvPr>
          <p:cNvSpPr/>
          <p:nvPr userDrawn="1"/>
        </p:nvSpPr>
        <p:spPr>
          <a:xfrm>
            <a:off x="9950787" y="0"/>
            <a:ext cx="348077" cy="472462"/>
          </a:xfrm>
          <a:prstGeom prst="rtTriangle">
            <a:avLst/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42" name="矩形 12">
            <a:extLst>
              <a:ext uri="{FF2B5EF4-FFF2-40B4-BE49-F238E27FC236}">
                <a16:creationId xmlns:a16="http://schemas.microsoft.com/office/drawing/2014/main" id="{34BB0BB7-3D73-9911-BCC3-93B342D633E8}"/>
              </a:ext>
            </a:extLst>
          </p:cNvPr>
          <p:cNvSpPr/>
          <p:nvPr userDrawn="1"/>
        </p:nvSpPr>
        <p:spPr>
          <a:xfrm>
            <a:off x="12148851" y="491686"/>
            <a:ext cx="9223742" cy="32292"/>
          </a:xfrm>
          <a:prstGeom prst="rect">
            <a:avLst/>
          </a:prstGeom>
          <a:solidFill>
            <a:srgbClr val="4E91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43" name="平行四邊形 25">
            <a:extLst>
              <a:ext uri="{FF2B5EF4-FFF2-40B4-BE49-F238E27FC236}">
                <a16:creationId xmlns:a16="http://schemas.microsoft.com/office/drawing/2014/main" id="{2DA83741-1043-E61A-F7C5-FD687F79FF5B}"/>
              </a:ext>
            </a:extLst>
          </p:cNvPr>
          <p:cNvSpPr/>
          <p:nvPr userDrawn="1"/>
        </p:nvSpPr>
        <p:spPr>
          <a:xfrm flipV="1">
            <a:off x="2565453" y="29783527"/>
            <a:ext cx="11262872" cy="208565"/>
          </a:xfrm>
          <a:prstGeom prst="parallelogram">
            <a:avLst>
              <a:gd name="adj" fmla="val 39221"/>
            </a:avLst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44" name="平行四邊形 26">
            <a:extLst>
              <a:ext uri="{FF2B5EF4-FFF2-40B4-BE49-F238E27FC236}">
                <a16:creationId xmlns:a16="http://schemas.microsoft.com/office/drawing/2014/main" id="{D66F288D-180E-C9A5-C4DC-6D06F1EC1527}"/>
              </a:ext>
            </a:extLst>
          </p:cNvPr>
          <p:cNvSpPr/>
          <p:nvPr userDrawn="1"/>
        </p:nvSpPr>
        <p:spPr>
          <a:xfrm flipV="1">
            <a:off x="0" y="29783528"/>
            <a:ext cx="363290" cy="208565"/>
          </a:xfrm>
          <a:prstGeom prst="parallelogram">
            <a:avLst>
              <a:gd name="adj" fmla="val 39221"/>
            </a:avLst>
          </a:prstGeom>
          <a:solidFill>
            <a:srgbClr val="3B5A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45" name="平行四邊形 27">
            <a:extLst>
              <a:ext uri="{FF2B5EF4-FFF2-40B4-BE49-F238E27FC236}">
                <a16:creationId xmlns:a16="http://schemas.microsoft.com/office/drawing/2014/main" id="{14F3243E-4431-C1BB-BBEE-0C4F8E426E7F}"/>
              </a:ext>
            </a:extLst>
          </p:cNvPr>
          <p:cNvSpPr/>
          <p:nvPr userDrawn="1"/>
        </p:nvSpPr>
        <p:spPr>
          <a:xfrm flipV="1">
            <a:off x="348073" y="29778561"/>
            <a:ext cx="156496" cy="208565"/>
          </a:xfrm>
          <a:prstGeom prst="parallelogram">
            <a:avLst>
              <a:gd name="adj" fmla="val 39221"/>
            </a:avLst>
          </a:prstGeom>
          <a:solidFill>
            <a:srgbClr val="D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46" name="平行四邊形 28">
            <a:extLst>
              <a:ext uri="{FF2B5EF4-FFF2-40B4-BE49-F238E27FC236}">
                <a16:creationId xmlns:a16="http://schemas.microsoft.com/office/drawing/2014/main" id="{03632FFD-A113-DA6F-F07C-280AE8767E94}"/>
              </a:ext>
            </a:extLst>
          </p:cNvPr>
          <p:cNvSpPr/>
          <p:nvPr userDrawn="1"/>
        </p:nvSpPr>
        <p:spPr>
          <a:xfrm flipV="1">
            <a:off x="484889" y="29783528"/>
            <a:ext cx="156496" cy="208565"/>
          </a:xfrm>
          <a:prstGeom prst="parallelogram">
            <a:avLst>
              <a:gd name="adj" fmla="val 39221"/>
            </a:avLst>
          </a:prstGeom>
          <a:solidFill>
            <a:srgbClr val="4F8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271"/>
          </a:p>
        </p:txBody>
      </p:sp>
      <p:sp>
        <p:nvSpPr>
          <p:cNvPr id="47" name="文字方塊 29">
            <a:extLst>
              <a:ext uri="{FF2B5EF4-FFF2-40B4-BE49-F238E27FC236}">
                <a16:creationId xmlns:a16="http://schemas.microsoft.com/office/drawing/2014/main" id="{62F97393-96E0-7B2D-A96E-42534AECDBFB}"/>
              </a:ext>
            </a:extLst>
          </p:cNvPr>
          <p:cNvSpPr txBox="1"/>
          <p:nvPr userDrawn="1"/>
        </p:nvSpPr>
        <p:spPr>
          <a:xfrm>
            <a:off x="641384" y="29719803"/>
            <a:ext cx="2026071" cy="353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95" dirty="0">
                <a:solidFill>
                  <a:srgbClr val="3B5A9B"/>
                </a:solidFill>
              </a:rPr>
              <a:t>https://iccppct.com/</a:t>
            </a:r>
            <a:endParaRPr lang="zh-TW" altLang="en-US" sz="1695" dirty="0">
              <a:solidFill>
                <a:srgbClr val="3B5A9B"/>
              </a:solidFill>
            </a:endParaRPr>
          </a:p>
        </p:txBody>
      </p:sp>
      <p:pic>
        <p:nvPicPr>
          <p:cNvPr id="48" name="圖片 31">
            <a:extLst>
              <a:ext uri="{FF2B5EF4-FFF2-40B4-BE49-F238E27FC236}">
                <a16:creationId xmlns:a16="http://schemas.microsoft.com/office/drawing/2014/main" id="{CC838551-F6A1-348C-5F21-98B112BFAA5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3358" y="29541204"/>
            <a:ext cx="488928" cy="571474"/>
          </a:xfrm>
          <a:prstGeom prst="rect">
            <a:avLst/>
          </a:prstGeom>
        </p:spPr>
      </p:pic>
      <p:pic>
        <p:nvPicPr>
          <p:cNvPr id="49" name="Picture 16" descr="Podgląd obrazu">
            <a:extLst>
              <a:ext uri="{FF2B5EF4-FFF2-40B4-BE49-F238E27FC236}">
                <a16:creationId xmlns:a16="http://schemas.microsoft.com/office/drawing/2014/main" id="{EF22CD6A-3FD3-3C9A-5C9C-984AEE4A55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944" y="29584274"/>
            <a:ext cx="2018334" cy="49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圖片 6">
            <a:extLst>
              <a:ext uri="{FF2B5EF4-FFF2-40B4-BE49-F238E27FC236}">
                <a16:creationId xmlns:a16="http://schemas.microsoft.com/office/drawing/2014/main" id="{2C84E07C-143E-15AB-AEBA-F2367E1E8888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9165290" y="29517809"/>
            <a:ext cx="630898" cy="630092"/>
          </a:xfrm>
          <a:prstGeom prst="rect">
            <a:avLst/>
          </a:prstGeom>
        </p:spPr>
      </p:pic>
      <p:pic>
        <p:nvPicPr>
          <p:cNvPr id="51" name="Obraz 50">
            <a:extLst>
              <a:ext uri="{FF2B5EF4-FFF2-40B4-BE49-F238E27FC236}">
                <a16:creationId xmlns:a16="http://schemas.microsoft.com/office/drawing/2014/main" id="{EA438B55-57E4-EB40-6C52-8206AA88050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3657" y="29541204"/>
            <a:ext cx="1444254" cy="477425"/>
          </a:xfrm>
          <a:prstGeom prst="rect">
            <a:avLst/>
          </a:prstGeom>
        </p:spPr>
      </p:pic>
      <p:pic>
        <p:nvPicPr>
          <p:cNvPr id="52" name="Picture 18" descr="PW-uroczysty-grafitowe">
            <a:extLst>
              <a:ext uri="{FF2B5EF4-FFF2-40B4-BE49-F238E27FC236}">
                <a16:creationId xmlns:a16="http://schemas.microsoft.com/office/drawing/2014/main" id="{EC1703E1-C71F-A862-B285-F13617A576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9666" y="29510511"/>
            <a:ext cx="630899" cy="63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>
            <a:extLst>
              <a:ext uri="{FF2B5EF4-FFF2-40B4-BE49-F238E27FC236}">
                <a16:creationId xmlns:a16="http://schemas.microsoft.com/office/drawing/2014/main" id="{7603FF0E-CCD1-1AEF-E59C-3E3AB18AA42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7" r="20820"/>
          <a:stretch/>
        </p:blipFill>
        <p:spPr bwMode="auto">
          <a:xfrm>
            <a:off x="19963568" y="29493492"/>
            <a:ext cx="630898" cy="67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>
            <a:extLst>
              <a:ext uri="{FF2B5EF4-FFF2-40B4-BE49-F238E27FC236}">
                <a16:creationId xmlns:a16="http://schemas.microsoft.com/office/drawing/2014/main" id="{AF6D5537-FD3C-C0C7-D83D-4E3447D739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0105" y="29493491"/>
            <a:ext cx="630898" cy="6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3755" rtl="0" eaLnBrk="1" latinLnBrk="0" hangingPunct="1">
        <a:lnSpc>
          <a:spcPct val="90000"/>
        </a:lnSpc>
        <a:spcBef>
          <a:spcPct val="0"/>
        </a:spcBef>
        <a:buNone/>
        <a:defRPr sz="96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439" indent="-503439" algn="l" defTabSz="2013755" rtl="0" eaLnBrk="1" latinLnBrk="0" hangingPunct="1">
        <a:lnSpc>
          <a:spcPct val="90000"/>
        </a:lnSpc>
        <a:spcBef>
          <a:spcPts val="2202"/>
        </a:spcBef>
        <a:buFont typeface="Arial" panose="020B0604020202020204" pitchFamily="34" charset="0"/>
        <a:buChar char="•"/>
        <a:defRPr sz="6167" kern="1200">
          <a:solidFill>
            <a:schemeClr val="tx1"/>
          </a:solidFill>
          <a:latin typeface="+mn-lt"/>
          <a:ea typeface="+mn-ea"/>
          <a:cs typeface="+mn-cs"/>
        </a:defRPr>
      </a:lvl1pPr>
      <a:lvl2pPr marL="1510316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5285" kern="1200">
          <a:solidFill>
            <a:schemeClr val="tx1"/>
          </a:solidFill>
          <a:latin typeface="+mn-lt"/>
          <a:ea typeface="+mn-ea"/>
          <a:cs typeface="+mn-cs"/>
        </a:defRPr>
      </a:lvl2pPr>
      <a:lvl3pPr marL="2517193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4404" kern="1200">
          <a:solidFill>
            <a:schemeClr val="tx1"/>
          </a:solidFill>
          <a:latin typeface="+mn-lt"/>
          <a:ea typeface="+mn-ea"/>
          <a:cs typeface="+mn-cs"/>
        </a:defRPr>
      </a:lvl3pPr>
      <a:lvl4pPr marL="3524071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4pPr>
      <a:lvl5pPr marL="4530948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5pPr>
      <a:lvl6pPr marL="5537826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6pPr>
      <a:lvl7pPr marL="6544704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7pPr>
      <a:lvl8pPr marL="7551580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8pPr>
      <a:lvl9pPr marL="8558457" indent="-503439" algn="l" defTabSz="2013755" rtl="0" eaLnBrk="1" latinLnBrk="0" hangingPunct="1">
        <a:lnSpc>
          <a:spcPct val="90000"/>
        </a:lnSpc>
        <a:spcBef>
          <a:spcPts val="1101"/>
        </a:spcBef>
        <a:buFont typeface="Arial" panose="020B0604020202020204" pitchFamily="34" charset="0"/>
        <a:buChar char="•"/>
        <a:defRPr sz="39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1pPr>
      <a:lvl2pPr marL="1006877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2pPr>
      <a:lvl3pPr marL="2013755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3pPr>
      <a:lvl4pPr marL="3020633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4pPr>
      <a:lvl5pPr marL="4027509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5pPr>
      <a:lvl6pPr marL="5034387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6pPr>
      <a:lvl7pPr marL="6041264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7pPr>
      <a:lvl8pPr marL="7048142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8pPr>
      <a:lvl9pPr marL="8055019" algn="l" defTabSz="2013755" rtl="0" eaLnBrk="1" latinLnBrk="0" hangingPunct="1">
        <a:defRPr sz="3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577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ppct poster template" id="{2393057A-BD13-489E-A254-860A1BFB6645}" vid="{738E087F-F006-4CAF-A2D0-38A5514B3E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icppct poster template edit</Template>
  <TotalTime>6</TotalTime>
  <Words>0</Words>
  <Application>Microsoft Office PowerPoint</Application>
  <PresentationFormat>Niestandardowy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Szałkowska Karolina (DOKT)</dc:creator>
  <cp:lastModifiedBy>Szałkowska Karolina (DOKT)</cp:lastModifiedBy>
  <cp:revision>1</cp:revision>
  <dcterms:created xsi:type="dcterms:W3CDTF">2022-11-17T20:23:41Z</dcterms:created>
  <dcterms:modified xsi:type="dcterms:W3CDTF">2022-11-17T20:30:37Z</dcterms:modified>
</cp:coreProperties>
</file>