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92608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2851D"/>
    <a:srgbClr val="9F3736"/>
    <a:srgbClr val="2D4F97"/>
    <a:srgbClr val="408C6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5" d="100"/>
          <a:sy n="15" d="100"/>
        </p:scale>
        <p:origin x="235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6285233"/>
            <a:ext cx="24871680" cy="1337056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20171413"/>
            <a:ext cx="21945600" cy="9272267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93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97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2044700"/>
            <a:ext cx="6309360" cy="3254629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2044700"/>
            <a:ext cx="18562320" cy="3254629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95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1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574541"/>
            <a:ext cx="25237440" cy="1597532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5701001"/>
            <a:ext cx="25237440" cy="840104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6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10223500"/>
            <a:ext cx="12435840" cy="243674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10223500"/>
            <a:ext cx="12435840" cy="243674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99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044708"/>
            <a:ext cx="25237440" cy="74231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9414513"/>
            <a:ext cx="12378688" cy="461390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4028420"/>
            <a:ext cx="12378688" cy="206336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9414513"/>
            <a:ext cx="12439651" cy="461390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4028420"/>
            <a:ext cx="12439651" cy="206336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26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07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06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560320"/>
            <a:ext cx="9437370" cy="89611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529588"/>
            <a:ext cx="14813280" cy="272923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521440"/>
            <a:ext cx="9437370" cy="21344893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55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560320"/>
            <a:ext cx="9437370" cy="89611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529588"/>
            <a:ext cx="14813280" cy="272923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521440"/>
            <a:ext cx="9437370" cy="21344893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2044708"/>
            <a:ext cx="2523744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10223500"/>
            <a:ext cx="2523744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5595568"/>
            <a:ext cx="65836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8DA24-D991-4879-A772-8730F30EE433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5595568"/>
            <a:ext cx="98755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5595568"/>
            <a:ext cx="65836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7AD3B69-A25F-4910-A399-62BACE47A3A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0"/>
            <a:ext cx="29260800" cy="38404800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671143E3-F19B-4E47-8567-C2010BA29423}"/>
              </a:ext>
            </a:extLst>
          </p:cNvPr>
          <p:cNvSpPr/>
          <p:nvPr userDrawn="1"/>
        </p:nvSpPr>
        <p:spPr>
          <a:xfrm>
            <a:off x="17164931" y="36749315"/>
            <a:ext cx="9235438" cy="14536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89642AD-0FBC-4293-BC06-EF6FA6B68228}"/>
              </a:ext>
            </a:extLst>
          </p:cNvPr>
          <p:cNvSpPr txBox="1"/>
          <p:nvPr userDrawn="1"/>
        </p:nvSpPr>
        <p:spPr>
          <a:xfrm>
            <a:off x="22280574" y="37154261"/>
            <a:ext cx="7056000" cy="720000"/>
          </a:xfrm>
          <a:prstGeom prst="rect">
            <a:avLst/>
          </a:prstGeom>
          <a:solidFill>
            <a:srgbClr val="2D4F97"/>
          </a:solidFill>
        </p:spPr>
        <p:txBody>
          <a:bodyPr wrap="square" lIns="0" tIns="0" rIns="0" bIns="0">
            <a:spAutoFit/>
          </a:bodyPr>
          <a:lstStyle/>
          <a:p>
            <a:endParaRPr lang="zh-TW" altLang="en-US" sz="4800" dirty="0">
              <a:solidFill>
                <a:srgbClr val="2D4F97"/>
              </a:solidFill>
            </a:endParaRPr>
          </a:p>
        </p:txBody>
      </p:sp>
      <p:sp>
        <p:nvSpPr>
          <p:cNvPr id="11" name="直角三角形 10">
            <a:extLst>
              <a:ext uri="{FF2B5EF4-FFF2-40B4-BE49-F238E27FC236}">
                <a16:creationId xmlns:a16="http://schemas.microsoft.com/office/drawing/2014/main" id="{C37573A8-C057-42DE-B9C1-CACFE3640F63}"/>
              </a:ext>
            </a:extLst>
          </p:cNvPr>
          <p:cNvSpPr/>
          <p:nvPr userDrawn="1"/>
        </p:nvSpPr>
        <p:spPr>
          <a:xfrm rot="10800000">
            <a:off x="21823858" y="37154261"/>
            <a:ext cx="456716" cy="738000"/>
          </a:xfrm>
          <a:prstGeom prst="rtTriangle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9182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3B80900-BA48-4926-9E07-7E00C6B3E087}"/>
              </a:ext>
            </a:extLst>
          </p:cNvPr>
          <p:cNvSpPr/>
          <p:nvPr userDrawn="1"/>
        </p:nvSpPr>
        <p:spPr>
          <a:xfrm>
            <a:off x="6811968" y="222805"/>
            <a:ext cx="22301197" cy="2071468"/>
          </a:xfrm>
          <a:prstGeom prst="rect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International Conference</a:t>
            </a:r>
            <a:r>
              <a:rPr lang="zh-TW" altLang="en-US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on Pollution Prevention </a:t>
            </a:r>
            <a:r>
              <a:rPr lang="zh-TW" altLang="en-US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and Clean Technologies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4966F47-8520-43A5-BE8A-F38E0961D697}"/>
              </a:ext>
            </a:extLst>
          </p:cNvPr>
          <p:cNvSpPr/>
          <p:nvPr/>
        </p:nvSpPr>
        <p:spPr>
          <a:xfrm>
            <a:off x="25073632" y="2336633"/>
            <a:ext cx="4187169" cy="658812"/>
          </a:xfrm>
          <a:prstGeom prst="rect">
            <a:avLst/>
          </a:prstGeom>
          <a:solidFill>
            <a:srgbClr val="D28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en-US" altLang="zh-TW" sz="4800" dirty="0">
                <a:solidFill>
                  <a:schemeClr val="bg1"/>
                </a:solidFill>
              </a:rPr>
              <a:t>Sept 4-6, 2023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C8637C5-FCA2-4265-1B5D-FB8883200F8B}"/>
              </a:ext>
            </a:extLst>
          </p:cNvPr>
          <p:cNvSpPr/>
          <p:nvPr userDrawn="1"/>
        </p:nvSpPr>
        <p:spPr>
          <a:xfrm>
            <a:off x="4803218" y="61772"/>
            <a:ext cx="2037080" cy="2071468"/>
          </a:xfrm>
          <a:prstGeom prst="rect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1500" b="1" dirty="0">
                <a:solidFill>
                  <a:srgbClr val="FF9900"/>
                </a:solidFill>
                <a:effectLst/>
                <a:ea typeface="新細明體" panose="02020500000000000000" pitchFamily="18" charset="-120"/>
              </a:rPr>
              <a:t>4</a:t>
            </a:r>
            <a:r>
              <a:rPr lang="en-US" altLang="zh-TW" sz="11500" b="1" baseline="30000" dirty="0">
                <a:solidFill>
                  <a:srgbClr val="FF9900"/>
                </a:solidFill>
                <a:effectLst/>
                <a:ea typeface="新細明體" panose="02020500000000000000" pitchFamily="18" charset="-120"/>
              </a:rPr>
              <a:t>th</a:t>
            </a:r>
            <a:r>
              <a:rPr lang="en-US" altLang="zh-TW" sz="11500" b="1" dirty="0">
                <a:solidFill>
                  <a:srgbClr val="FF9900"/>
                </a:solidFill>
                <a:effectLst/>
                <a:ea typeface="新細明體" panose="02020500000000000000" pitchFamily="18" charset="-120"/>
              </a:rPr>
              <a:t> </a:t>
            </a: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8D6B5B3E-1977-6BE2-5DBB-1152C1516E7F}"/>
              </a:ext>
            </a:extLst>
          </p:cNvPr>
          <p:cNvCxnSpPr/>
          <p:nvPr userDrawn="1"/>
        </p:nvCxnSpPr>
        <p:spPr>
          <a:xfrm>
            <a:off x="6706948" y="113572"/>
            <a:ext cx="0" cy="1980000"/>
          </a:xfrm>
          <a:prstGeom prst="line">
            <a:avLst/>
          </a:prstGeom>
          <a:ln w="38100">
            <a:solidFill>
              <a:srgbClr val="D285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BDC04C1A-5AE9-52D5-4A8E-73BCCA28F539}"/>
              </a:ext>
            </a:extLst>
          </p:cNvPr>
          <p:cNvSpPr/>
          <p:nvPr userDrawn="1"/>
        </p:nvSpPr>
        <p:spPr>
          <a:xfrm>
            <a:off x="16075741" y="2295883"/>
            <a:ext cx="13185055" cy="977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8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4583E24A-5642-B7A6-BDFA-E4E2CD2DFCF0}"/>
              </a:ext>
            </a:extLst>
          </p:cNvPr>
          <p:cNvSpPr txBox="1"/>
          <p:nvPr userDrawn="1"/>
        </p:nvSpPr>
        <p:spPr>
          <a:xfrm>
            <a:off x="6196397" y="1442698"/>
            <a:ext cx="202039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3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Venue: </a:t>
            </a:r>
            <a:r>
              <a:rPr lang="en-US" altLang="zh-TW" sz="3200" b="0" dirty="0">
                <a:solidFill>
                  <a:srgbClr val="FFFF00"/>
                </a:solidFill>
                <a:latin typeface="Comic Sans MS" panose="030F0702030302020204" pitchFamily="66" charset="0"/>
              </a:rPr>
              <a:t> Nicolaus Copernicus University, Poland  </a:t>
            </a:r>
            <a:r>
              <a:rPr lang="en-US" altLang="zh-TW" sz="3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Day:</a:t>
            </a:r>
            <a:r>
              <a:rPr lang="en-US" altLang="zh-TW" sz="3200" dirty="0">
                <a:solidFill>
                  <a:srgbClr val="FFFF00"/>
                </a:solidFill>
                <a:latin typeface="Comic Sans MS" panose="030F0702030302020204" pitchFamily="66" charset="0"/>
              </a:rPr>
              <a:t> September 7 – 9, 2026</a:t>
            </a: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7D3E27C9-E884-4B9A-A39E-2C2F8A3F4F3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6340" y="36511923"/>
            <a:ext cx="4554999" cy="191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80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165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Chyi-How LAY</dc:creator>
  <cp:lastModifiedBy>Chyi-How LAY</cp:lastModifiedBy>
  <cp:revision>35</cp:revision>
  <dcterms:created xsi:type="dcterms:W3CDTF">2021-08-31T08:12:11Z</dcterms:created>
  <dcterms:modified xsi:type="dcterms:W3CDTF">2026-04-23T14:05:40Z</dcterms:modified>
</cp:coreProperties>
</file>